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0239970" cy="4247959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80" userDrawn="1">
          <p15:clr>
            <a:srgbClr val="A4A3A4"/>
          </p15:clr>
        </p15:guide>
        <p15:guide id="2" pos="9618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2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tags/tag2.xml><?xml version="1.0" encoding="utf-8"?>
<p:tagLst xmlns:p="http://schemas.openxmlformats.org/presentationml/2006/main">
  <p:tag name="commondata" val="eyJoZGlkIjoiNjY1NWVmYmVhMGRjYjcwMGUwM2IxODY2NzNlODIzOTgifQ=="/>
</p:tagLst>
</file>